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9" r:id="rId9"/>
    <p:sldId id="270" r:id="rId10"/>
    <p:sldId id="271" r:id="rId11"/>
    <p:sldId id="265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53F2CB-BAF6-41E0-A67E-AB5DC4CA789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5F4475B-EF2E-4B05-85ED-DF8654132F09}">
      <dgm:prSet/>
      <dgm:spPr/>
      <dgm:t>
        <a:bodyPr/>
        <a:lstStyle/>
        <a:p>
          <a:r>
            <a:rPr lang="en-US"/>
            <a:t>Every time the Player begins a new journey, there will be a randomly generated map that makes gameplay varied and unique</a:t>
          </a:r>
        </a:p>
      </dgm:t>
    </dgm:pt>
    <dgm:pt modelId="{232931E2-C18C-4829-88F5-F223EE40B86B}" type="parTrans" cxnId="{3D3EAE74-CC1E-4966-8C4B-5E550634AC37}">
      <dgm:prSet/>
      <dgm:spPr/>
      <dgm:t>
        <a:bodyPr/>
        <a:lstStyle/>
        <a:p>
          <a:endParaRPr lang="en-US"/>
        </a:p>
      </dgm:t>
    </dgm:pt>
    <dgm:pt modelId="{88DC2EC7-2833-46D2-BD40-4A6DB22B083A}" type="sibTrans" cxnId="{3D3EAE74-CC1E-4966-8C4B-5E550634AC37}">
      <dgm:prSet/>
      <dgm:spPr/>
      <dgm:t>
        <a:bodyPr/>
        <a:lstStyle/>
        <a:p>
          <a:endParaRPr lang="en-US"/>
        </a:p>
      </dgm:t>
    </dgm:pt>
    <dgm:pt modelId="{DCA64D82-78C3-4D4F-8F4F-797F45001F96}">
      <dgm:prSet/>
      <dgm:spPr/>
      <dgm:t>
        <a:bodyPr/>
        <a:lstStyle/>
        <a:p>
          <a:r>
            <a:rPr lang="en-US"/>
            <a:t>“The world does not revolve around the player”</a:t>
          </a:r>
        </a:p>
      </dgm:t>
    </dgm:pt>
    <dgm:pt modelId="{D29FC0F4-1157-40E5-B3ED-F4C262AF8D7A}" type="parTrans" cxnId="{AFC83CF8-4E61-4D92-9850-92B049430E5A}">
      <dgm:prSet/>
      <dgm:spPr/>
      <dgm:t>
        <a:bodyPr/>
        <a:lstStyle/>
        <a:p>
          <a:endParaRPr lang="en-US"/>
        </a:p>
      </dgm:t>
    </dgm:pt>
    <dgm:pt modelId="{14AE6D19-407E-4358-8CD2-382FDB53A39C}" type="sibTrans" cxnId="{AFC83CF8-4E61-4D92-9850-92B049430E5A}">
      <dgm:prSet/>
      <dgm:spPr/>
      <dgm:t>
        <a:bodyPr/>
        <a:lstStyle/>
        <a:p>
          <a:endParaRPr lang="en-US"/>
        </a:p>
      </dgm:t>
    </dgm:pt>
    <dgm:pt modelId="{6720E035-EDC9-4CA9-99CD-51B1746F54B1}">
      <dgm:prSet/>
      <dgm:spPr/>
      <dgm:t>
        <a:bodyPr/>
        <a:lstStyle/>
        <a:p>
          <a:r>
            <a:rPr lang="en-US"/>
            <a:t>The player will be able train hero's and leaders to run their nation and armies when the player is preoccupied</a:t>
          </a:r>
        </a:p>
      </dgm:t>
    </dgm:pt>
    <dgm:pt modelId="{6606AF83-0523-474B-8ADF-7E3BADB5AB9C}" type="parTrans" cxnId="{9179E20A-E07B-44F8-AE0F-93A0D435E854}">
      <dgm:prSet/>
      <dgm:spPr/>
      <dgm:t>
        <a:bodyPr/>
        <a:lstStyle/>
        <a:p>
          <a:endParaRPr lang="en-US"/>
        </a:p>
      </dgm:t>
    </dgm:pt>
    <dgm:pt modelId="{AF8B8F0D-9DD1-4B74-9E1F-A6A97621A722}" type="sibTrans" cxnId="{9179E20A-E07B-44F8-AE0F-93A0D435E854}">
      <dgm:prSet/>
      <dgm:spPr/>
      <dgm:t>
        <a:bodyPr/>
        <a:lstStyle/>
        <a:p>
          <a:endParaRPr lang="en-US"/>
        </a:p>
      </dgm:t>
    </dgm:pt>
    <dgm:pt modelId="{AD3F9A86-D3E1-45F8-B7BE-F4C36465D21C}">
      <dgm:prSet/>
      <dgm:spPr/>
      <dgm:t>
        <a:bodyPr/>
        <a:lstStyle/>
        <a:p>
          <a:r>
            <a:rPr lang="en-US"/>
            <a:t>Players will be able to choose their path of diplomacy or war to becoming the largest nation</a:t>
          </a:r>
        </a:p>
      </dgm:t>
    </dgm:pt>
    <dgm:pt modelId="{985A8CC3-9737-4D94-A45E-0B284D74EE08}" type="parTrans" cxnId="{C7298031-60D0-40B4-AF1B-69A26FDC7508}">
      <dgm:prSet/>
      <dgm:spPr/>
      <dgm:t>
        <a:bodyPr/>
        <a:lstStyle/>
        <a:p>
          <a:endParaRPr lang="en-US"/>
        </a:p>
      </dgm:t>
    </dgm:pt>
    <dgm:pt modelId="{B56D0895-84DD-4640-918A-6C79A7A09596}" type="sibTrans" cxnId="{C7298031-60D0-40B4-AF1B-69A26FDC7508}">
      <dgm:prSet/>
      <dgm:spPr/>
      <dgm:t>
        <a:bodyPr/>
        <a:lstStyle/>
        <a:p>
          <a:endParaRPr lang="en-US"/>
        </a:p>
      </dgm:t>
    </dgm:pt>
    <dgm:pt modelId="{541F8720-929C-4846-93A9-9DCF862B7F62}" type="pres">
      <dgm:prSet presAssocID="{6853F2CB-BAF6-41E0-A67E-AB5DC4CA789E}" presName="linear" presStyleCnt="0">
        <dgm:presLayoutVars>
          <dgm:animLvl val="lvl"/>
          <dgm:resizeHandles val="exact"/>
        </dgm:presLayoutVars>
      </dgm:prSet>
      <dgm:spPr/>
    </dgm:pt>
    <dgm:pt modelId="{09A4FBF6-B3EE-44AB-ADE6-6B8FF8C6CA09}" type="pres">
      <dgm:prSet presAssocID="{65F4475B-EF2E-4B05-85ED-DF8654132F0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2B57EAA-194E-4671-8ABB-E390A68282BF}" type="pres">
      <dgm:prSet presAssocID="{88DC2EC7-2833-46D2-BD40-4A6DB22B083A}" presName="spacer" presStyleCnt="0"/>
      <dgm:spPr/>
    </dgm:pt>
    <dgm:pt modelId="{515EB3FB-3DDE-4E89-B7F6-1F94FC55E2FA}" type="pres">
      <dgm:prSet presAssocID="{DCA64D82-78C3-4D4F-8F4F-797F45001F9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B98D7E6-4024-4D4A-ADDB-8AD3B746D002}" type="pres">
      <dgm:prSet presAssocID="{14AE6D19-407E-4358-8CD2-382FDB53A39C}" presName="spacer" presStyleCnt="0"/>
      <dgm:spPr/>
    </dgm:pt>
    <dgm:pt modelId="{1A4162EC-53DE-4433-B192-EACCD68EE0BE}" type="pres">
      <dgm:prSet presAssocID="{6720E035-EDC9-4CA9-99CD-51B1746F54B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E11BA03-0D85-4915-BB2E-D0E443B3D9C6}" type="pres">
      <dgm:prSet presAssocID="{AF8B8F0D-9DD1-4B74-9E1F-A6A97621A722}" presName="spacer" presStyleCnt="0"/>
      <dgm:spPr/>
    </dgm:pt>
    <dgm:pt modelId="{AE3CF0E9-AD1F-4E8E-9E04-7A51BA9242B8}" type="pres">
      <dgm:prSet presAssocID="{AD3F9A86-D3E1-45F8-B7BE-F4C36465D21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76BFB01-1760-4894-94E4-7689903F23D9}" type="presOf" srcId="{6720E035-EDC9-4CA9-99CD-51B1746F54B1}" destId="{1A4162EC-53DE-4433-B192-EACCD68EE0BE}" srcOrd="0" destOrd="0" presId="urn:microsoft.com/office/officeart/2005/8/layout/vList2"/>
    <dgm:cxn modelId="{9179E20A-E07B-44F8-AE0F-93A0D435E854}" srcId="{6853F2CB-BAF6-41E0-A67E-AB5DC4CA789E}" destId="{6720E035-EDC9-4CA9-99CD-51B1746F54B1}" srcOrd="2" destOrd="0" parTransId="{6606AF83-0523-474B-8ADF-7E3BADB5AB9C}" sibTransId="{AF8B8F0D-9DD1-4B74-9E1F-A6A97621A722}"/>
    <dgm:cxn modelId="{681A2D21-0416-48DA-8CCE-0A075E5489CE}" type="presOf" srcId="{65F4475B-EF2E-4B05-85ED-DF8654132F09}" destId="{09A4FBF6-B3EE-44AB-ADE6-6B8FF8C6CA09}" srcOrd="0" destOrd="0" presId="urn:microsoft.com/office/officeart/2005/8/layout/vList2"/>
    <dgm:cxn modelId="{C7298031-60D0-40B4-AF1B-69A26FDC7508}" srcId="{6853F2CB-BAF6-41E0-A67E-AB5DC4CA789E}" destId="{AD3F9A86-D3E1-45F8-B7BE-F4C36465D21C}" srcOrd="3" destOrd="0" parTransId="{985A8CC3-9737-4D94-A45E-0B284D74EE08}" sibTransId="{B56D0895-84DD-4640-918A-6C79A7A09596}"/>
    <dgm:cxn modelId="{52924634-26E0-406F-91CA-E3A87EEB28F9}" type="presOf" srcId="{DCA64D82-78C3-4D4F-8F4F-797F45001F96}" destId="{515EB3FB-3DDE-4E89-B7F6-1F94FC55E2FA}" srcOrd="0" destOrd="0" presId="urn:microsoft.com/office/officeart/2005/8/layout/vList2"/>
    <dgm:cxn modelId="{00838E42-A63B-4BC8-B03C-0FB63B73CA9A}" type="presOf" srcId="{6853F2CB-BAF6-41E0-A67E-AB5DC4CA789E}" destId="{541F8720-929C-4846-93A9-9DCF862B7F62}" srcOrd="0" destOrd="0" presId="urn:microsoft.com/office/officeart/2005/8/layout/vList2"/>
    <dgm:cxn modelId="{3D3EAE74-CC1E-4966-8C4B-5E550634AC37}" srcId="{6853F2CB-BAF6-41E0-A67E-AB5DC4CA789E}" destId="{65F4475B-EF2E-4B05-85ED-DF8654132F09}" srcOrd="0" destOrd="0" parTransId="{232931E2-C18C-4829-88F5-F223EE40B86B}" sibTransId="{88DC2EC7-2833-46D2-BD40-4A6DB22B083A}"/>
    <dgm:cxn modelId="{7A1F4FA7-3C24-4393-9339-9E1B2D991875}" type="presOf" srcId="{AD3F9A86-D3E1-45F8-B7BE-F4C36465D21C}" destId="{AE3CF0E9-AD1F-4E8E-9E04-7A51BA9242B8}" srcOrd="0" destOrd="0" presId="urn:microsoft.com/office/officeart/2005/8/layout/vList2"/>
    <dgm:cxn modelId="{AFC83CF8-4E61-4D92-9850-92B049430E5A}" srcId="{6853F2CB-BAF6-41E0-A67E-AB5DC4CA789E}" destId="{DCA64D82-78C3-4D4F-8F4F-797F45001F96}" srcOrd="1" destOrd="0" parTransId="{D29FC0F4-1157-40E5-B3ED-F4C262AF8D7A}" sibTransId="{14AE6D19-407E-4358-8CD2-382FDB53A39C}"/>
    <dgm:cxn modelId="{7322069B-2402-4524-9FF1-D14D80E466AF}" type="presParOf" srcId="{541F8720-929C-4846-93A9-9DCF862B7F62}" destId="{09A4FBF6-B3EE-44AB-ADE6-6B8FF8C6CA09}" srcOrd="0" destOrd="0" presId="urn:microsoft.com/office/officeart/2005/8/layout/vList2"/>
    <dgm:cxn modelId="{B324C6B1-6AEF-4B86-BD2F-1101E1D78A9D}" type="presParOf" srcId="{541F8720-929C-4846-93A9-9DCF862B7F62}" destId="{A2B57EAA-194E-4671-8ABB-E390A68282BF}" srcOrd="1" destOrd="0" presId="urn:microsoft.com/office/officeart/2005/8/layout/vList2"/>
    <dgm:cxn modelId="{EEFAC1E9-D337-4AD9-BEB0-F7709E7E7BEB}" type="presParOf" srcId="{541F8720-929C-4846-93A9-9DCF862B7F62}" destId="{515EB3FB-3DDE-4E89-B7F6-1F94FC55E2FA}" srcOrd="2" destOrd="0" presId="urn:microsoft.com/office/officeart/2005/8/layout/vList2"/>
    <dgm:cxn modelId="{0A2B5FAF-E49C-4B61-A5BF-89DD52AD2075}" type="presParOf" srcId="{541F8720-929C-4846-93A9-9DCF862B7F62}" destId="{3B98D7E6-4024-4D4A-ADDB-8AD3B746D002}" srcOrd="3" destOrd="0" presId="urn:microsoft.com/office/officeart/2005/8/layout/vList2"/>
    <dgm:cxn modelId="{82A97D78-44EF-4AF4-8E64-295D9C7B33B7}" type="presParOf" srcId="{541F8720-929C-4846-93A9-9DCF862B7F62}" destId="{1A4162EC-53DE-4433-B192-EACCD68EE0BE}" srcOrd="4" destOrd="0" presId="urn:microsoft.com/office/officeart/2005/8/layout/vList2"/>
    <dgm:cxn modelId="{B2B22BB8-765C-4D19-B63C-5809A9011016}" type="presParOf" srcId="{541F8720-929C-4846-93A9-9DCF862B7F62}" destId="{AE11BA03-0D85-4915-BB2E-D0E443B3D9C6}" srcOrd="5" destOrd="0" presId="urn:microsoft.com/office/officeart/2005/8/layout/vList2"/>
    <dgm:cxn modelId="{E4FBCD13-0480-4949-A764-AE646C57D02B}" type="presParOf" srcId="{541F8720-929C-4846-93A9-9DCF862B7F62}" destId="{AE3CF0E9-AD1F-4E8E-9E04-7A51BA9242B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0919CD-E991-411E-921E-338BECBEE61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1B60237-1EFF-483B-92B3-75E73C50EBB6}">
      <dgm:prSet/>
      <dgm:spPr/>
      <dgm:t>
        <a:bodyPr/>
        <a:lstStyle/>
        <a:p>
          <a:r>
            <a:rPr lang="en-US"/>
            <a:t>3D Vectors and Rendering</a:t>
          </a:r>
        </a:p>
      </dgm:t>
    </dgm:pt>
    <dgm:pt modelId="{014286A8-6CA1-4BA9-9E00-39473B3A1780}" type="parTrans" cxnId="{DEBC56AB-D6A5-4D5D-A366-575CA770BB09}">
      <dgm:prSet/>
      <dgm:spPr/>
      <dgm:t>
        <a:bodyPr/>
        <a:lstStyle/>
        <a:p>
          <a:endParaRPr lang="en-US"/>
        </a:p>
      </dgm:t>
    </dgm:pt>
    <dgm:pt modelId="{9CE41C35-6854-47C2-83E9-D763B01FEF01}" type="sibTrans" cxnId="{DEBC56AB-D6A5-4D5D-A366-575CA770BB09}">
      <dgm:prSet/>
      <dgm:spPr/>
      <dgm:t>
        <a:bodyPr/>
        <a:lstStyle/>
        <a:p>
          <a:endParaRPr lang="en-US"/>
        </a:p>
      </dgm:t>
    </dgm:pt>
    <dgm:pt modelId="{7C01E063-A909-45D8-9AA5-E32BCF1CFE58}">
      <dgm:prSet/>
      <dgm:spPr/>
      <dgm:t>
        <a:bodyPr/>
        <a:lstStyle/>
        <a:p>
          <a:r>
            <a:rPr lang="en-US"/>
            <a:t>CPU Opponent</a:t>
          </a:r>
        </a:p>
      </dgm:t>
    </dgm:pt>
    <dgm:pt modelId="{C2AA2233-39E5-4193-B166-4A83B3B7A766}" type="parTrans" cxnId="{FD8CAED4-EABE-4892-B2ED-3C53AD7A2091}">
      <dgm:prSet/>
      <dgm:spPr/>
      <dgm:t>
        <a:bodyPr/>
        <a:lstStyle/>
        <a:p>
          <a:endParaRPr lang="en-US"/>
        </a:p>
      </dgm:t>
    </dgm:pt>
    <dgm:pt modelId="{8E02CD56-5E13-4FB2-9719-AB88A9AEB3B5}" type="sibTrans" cxnId="{FD8CAED4-EABE-4892-B2ED-3C53AD7A2091}">
      <dgm:prSet/>
      <dgm:spPr/>
      <dgm:t>
        <a:bodyPr/>
        <a:lstStyle/>
        <a:p>
          <a:endParaRPr lang="en-US"/>
        </a:p>
      </dgm:t>
    </dgm:pt>
    <dgm:pt modelId="{3095DBCD-A0E5-42FF-B38E-B0ED5B529314}">
      <dgm:prSet/>
      <dgm:spPr/>
      <dgm:t>
        <a:bodyPr/>
        <a:lstStyle/>
        <a:p>
          <a:r>
            <a:rPr lang="en-US"/>
            <a:t>Map Generation</a:t>
          </a:r>
        </a:p>
      </dgm:t>
    </dgm:pt>
    <dgm:pt modelId="{7B6EF9FF-4C05-4F26-AEEA-800E542F0D67}" type="parTrans" cxnId="{A15991A8-1E83-4D4C-B3D4-387545DB5580}">
      <dgm:prSet/>
      <dgm:spPr/>
      <dgm:t>
        <a:bodyPr/>
        <a:lstStyle/>
        <a:p>
          <a:endParaRPr lang="en-US"/>
        </a:p>
      </dgm:t>
    </dgm:pt>
    <dgm:pt modelId="{3A0F86DA-45ED-40B6-9DB9-C54F8A067C57}" type="sibTrans" cxnId="{A15991A8-1E83-4D4C-B3D4-387545DB5580}">
      <dgm:prSet/>
      <dgm:spPr/>
      <dgm:t>
        <a:bodyPr/>
        <a:lstStyle/>
        <a:p>
          <a:endParaRPr lang="en-US"/>
        </a:p>
      </dgm:t>
    </dgm:pt>
    <dgm:pt modelId="{E5F5B718-F4C1-4070-9657-255D93773885}">
      <dgm:prSet/>
      <dgm:spPr/>
      <dgm:t>
        <a:bodyPr/>
        <a:lstStyle/>
        <a:p>
          <a:r>
            <a:rPr lang="en-US"/>
            <a:t>Path Finding</a:t>
          </a:r>
        </a:p>
      </dgm:t>
    </dgm:pt>
    <dgm:pt modelId="{C56C85D0-DD63-4E95-9A22-AF29956C2118}" type="parTrans" cxnId="{678D9FA6-F00C-4C31-A984-797893FA1C6C}">
      <dgm:prSet/>
      <dgm:spPr/>
      <dgm:t>
        <a:bodyPr/>
        <a:lstStyle/>
        <a:p>
          <a:endParaRPr lang="en-US"/>
        </a:p>
      </dgm:t>
    </dgm:pt>
    <dgm:pt modelId="{39381183-82DA-4A4D-8D5F-5C182989246B}" type="sibTrans" cxnId="{678D9FA6-F00C-4C31-A984-797893FA1C6C}">
      <dgm:prSet/>
      <dgm:spPr/>
      <dgm:t>
        <a:bodyPr/>
        <a:lstStyle/>
        <a:p>
          <a:endParaRPr lang="en-US"/>
        </a:p>
      </dgm:t>
    </dgm:pt>
    <dgm:pt modelId="{E698F088-10E8-4111-B3D7-A8BE122B8756}" type="pres">
      <dgm:prSet presAssocID="{250919CD-E991-411E-921E-338BECBEE616}" presName="linear" presStyleCnt="0">
        <dgm:presLayoutVars>
          <dgm:animLvl val="lvl"/>
          <dgm:resizeHandles val="exact"/>
        </dgm:presLayoutVars>
      </dgm:prSet>
      <dgm:spPr/>
    </dgm:pt>
    <dgm:pt modelId="{F4790D3D-50FB-458B-9A6B-43BF5C1CF7B3}" type="pres">
      <dgm:prSet presAssocID="{21B60237-1EFF-483B-92B3-75E73C50EB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DDBAD40-8700-4949-9DB3-717855E1BA71}" type="pres">
      <dgm:prSet presAssocID="{9CE41C35-6854-47C2-83E9-D763B01FEF01}" presName="spacer" presStyleCnt="0"/>
      <dgm:spPr/>
    </dgm:pt>
    <dgm:pt modelId="{22D7D85D-70E2-4FA9-95B2-0742CF9D9604}" type="pres">
      <dgm:prSet presAssocID="{7C01E063-A909-45D8-9AA5-E32BCF1CFE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30AED0F-DE5B-4317-8BFD-0CA3DAD6CA78}" type="pres">
      <dgm:prSet presAssocID="{8E02CD56-5E13-4FB2-9719-AB88A9AEB3B5}" presName="spacer" presStyleCnt="0"/>
      <dgm:spPr/>
    </dgm:pt>
    <dgm:pt modelId="{54F19C81-75A4-4757-948F-BF74D3FC119E}" type="pres">
      <dgm:prSet presAssocID="{3095DBCD-A0E5-42FF-B38E-B0ED5B52931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8871BBE-0436-4A06-A8EC-E3F466C882E9}" type="pres">
      <dgm:prSet presAssocID="{3A0F86DA-45ED-40B6-9DB9-C54F8A067C57}" presName="spacer" presStyleCnt="0"/>
      <dgm:spPr/>
    </dgm:pt>
    <dgm:pt modelId="{98229F2F-D38F-443E-9E1A-175067EF6BD2}" type="pres">
      <dgm:prSet presAssocID="{E5F5B718-F4C1-4070-9657-255D9377388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6A31D2F-5DF6-4B1A-8EF2-99F42DB9A352}" type="presOf" srcId="{7C01E063-A909-45D8-9AA5-E32BCF1CFE58}" destId="{22D7D85D-70E2-4FA9-95B2-0742CF9D9604}" srcOrd="0" destOrd="0" presId="urn:microsoft.com/office/officeart/2005/8/layout/vList2"/>
    <dgm:cxn modelId="{04B43571-5F64-4341-8711-193D7EECB686}" type="presOf" srcId="{21B60237-1EFF-483B-92B3-75E73C50EBB6}" destId="{F4790D3D-50FB-458B-9A6B-43BF5C1CF7B3}" srcOrd="0" destOrd="0" presId="urn:microsoft.com/office/officeart/2005/8/layout/vList2"/>
    <dgm:cxn modelId="{C59F117A-0943-4EDC-B5BF-2E34F0493A33}" type="presOf" srcId="{E5F5B718-F4C1-4070-9657-255D93773885}" destId="{98229F2F-D38F-443E-9E1A-175067EF6BD2}" srcOrd="0" destOrd="0" presId="urn:microsoft.com/office/officeart/2005/8/layout/vList2"/>
    <dgm:cxn modelId="{678D9FA6-F00C-4C31-A984-797893FA1C6C}" srcId="{250919CD-E991-411E-921E-338BECBEE616}" destId="{E5F5B718-F4C1-4070-9657-255D93773885}" srcOrd="3" destOrd="0" parTransId="{C56C85D0-DD63-4E95-9A22-AF29956C2118}" sibTransId="{39381183-82DA-4A4D-8D5F-5C182989246B}"/>
    <dgm:cxn modelId="{A15991A8-1E83-4D4C-B3D4-387545DB5580}" srcId="{250919CD-E991-411E-921E-338BECBEE616}" destId="{3095DBCD-A0E5-42FF-B38E-B0ED5B529314}" srcOrd="2" destOrd="0" parTransId="{7B6EF9FF-4C05-4F26-AEEA-800E542F0D67}" sibTransId="{3A0F86DA-45ED-40B6-9DB9-C54F8A067C57}"/>
    <dgm:cxn modelId="{DEBC56AB-D6A5-4D5D-A366-575CA770BB09}" srcId="{250919CD-E991-411E-921E-338BECBEE616}" destId="{21B60237-1EFF-483B-92B3-75E73C50EBB6}" srcOrd="0" destOrd="0" parTransId="{014286A8-6CA1-4BA9-9E00-39473B3A1780}" sibTransId="{9CE41C35-6854-47C2-83E9-D763B01FEF01}"/>
    <dgm:cxn modelId="{230FC5CC-FBCF-4F09-B474-27F6F212FC41}" type="presOf" srcId="{250919CD-E991-411E-921E-338BECBEE616}" destId="{E698F088-10E8-4111-B3D7-A8BE122B8756}" srcOrd="0" destOrd="0" presId="urn:microsoft.com/office/officeart/2005/8/layout/vList2"/>
    <dgm:cxn modelId="{FD8CAED4-EABE-4892-B2ED-3C53AD7A2091}" srcId="{250919CD-E991-411E-921E-338BECBEE616}" destId="{7C01E063-A909-45D8-9AA5-E32BCF1CFE58}" srcOrd="1" destOrd="0" parTransId="{C2AA2233-39E5-4193-B166-4A83B3B7A766}" sibTransId="{8E02CD56-5E13-4FB2-9719-AB88A9AEB3B5}"/>
    <dgm:cxn modelId="{82A4B7E0-506D-4F73-9C45-70F47A5E9FBC}" type="presOf" srcId="{3095DBCD-A0E5-42FF-B38E-B0ED5B529314}" destId="{54F19C81-75A4-4757-948F-BF74D3FC119E}" srcOrd="0" destOrd="0" presId="urn:microsoft.com/office/officeart/2005/8/layout/vList2"/>
    <dgm:cxn modelId="{5264FE3D-24D5-4DE1-A95F-FBEA1F7F38B6}" type="presParOf" srcId="{E698F088-10E8-4111-B3D7-A8BE122B8756}" destId="{F4790D3D-50FB-458B-9A6B-43BF5C1CF7B3}" srcOrd="0" destOrd="0" presId="urn:microsoft.com/office/officeart/2005/8/layout/vList2"/>
    <dgm:cxn modelId="{75BA2B37-C01F-4B35-A9E6-822764E0EEF3}" type="presParOf" srcId="{E698F088-10E8-4111-B3D7-A8BE122B8756}" destId="{FDDBAD40-8700-4949-9DB3-717855E1BA71}" srcOrd="1" destOrd="0" presId="urn:microsoft.com/office/officeart/2005/8/layout/vList2"/>
    <dgm:cxn modelId="{E7840E42-6629-428A-806A-78D1E10AA0CC}" type="presParOf" srcId="{E698F088-10E8-4111-B3D7-A8BE122B8756}" destId="{22D7D85D-70E2-4FA9-95B2-0742CF9D9604}" srcOrd="2" destOrd="0" presId="urn:microsoft.com/office/officeart/2005/8/layout/vList2"/>
    <dgm:cxn modelId="{201D038B-D582-45E8-BFC3-2DCD63A3329D}" type="presParOf" srcId="{E698F088-10E8-4111-B3D7-A8BE122B8756}" destId="{B30AED0F-DE5B-4317-8BFD-0CA3DAD6CA78}" srcOrd="3" destOrd="0" presId="urn:microsoft.com/office/officeart/2005/8/layout/vList2"/>
    <dgm:cxn modelId="{D4E1370D-BC2B-4346-B0B1-AD6E21160E23}" type="presParOf" srcId="{E698F088-10E8-4111-B3D7-A8BE122B8756}" destId="{54F19C81-75A4-4757-948F-BF74D3FC119E}" srcOrd="4" destOrd="0" presId="urn:microsoft.com/office/officeart/2005/8/layout/vList2"/>
    <dgm:cxn modelId="{A110CCAA-FBAF-45B0-B6A8-813118B4B28B}" type="presParOf" srcId="{E698F088-10E8-4111-B3D7-A8BE122B8756}" destId="{48871BBE-0436-4A06-A8EC-E3F466C882E9}" srcOrd="5" destOrd="0" presId="urn:microsoft.com/office/officeart/2005/8/layout/vList2"/>
    <dgm:cxn modelId="{966B8C1A-7D11-4598-94F3-70E89523B60F}" type="presParOf" srcId="{E698F088-10E8-4111-B3D7-A8BE122B8756}" destId="{98229F2F-D38F-443E-9E1A-175067EF6BD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4FBF6-B3EE-44AB-ADE6-6B8FF8C6CA09}">
      <dsp:nvSpPr>
        <dsp:cNvPr id="0" name=""/>
        <dsp:cNvSpPr/>
      </dsp:nvSpPr>
      <dsp:spPr>
        <a:xfrm>
          <a:off x="0" y="29061"/>
          <a:ext cx="7728267" cy="12097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Every time the Player begins a new journey, there will be a randomly generated map that makes gameplay varied and unique</a:t>
          </a:r>
        </a:p>
      </dsp:txBody>
      <dsp:txXfrm>
        <a:off x="59057" y="88118"/>
        <a:ext cx="7610153" cy="1091666"/>
      </dsp:txXfrm>
    </dsp:sp>
    <dsp:sp modelId="{515EB3FB-3DDE-4E89-B7F6-1F94FC55E2FA}">
      <dsp:nvSpPr>
        <dsp:cNvPr id="0" name=""/>
        <dsp:cNvSpPr/>
      </dsp:nvSpPr>
      <dsp:spPr>
        <a:xfrm>
          <a:off x="0" y="1302201"/>
          <a:ext cx="7728267" cy="1209780"/>
        </a:xfrm>
        <a:prstGeom prst="roundRect">
          <a:avLst/>
        </a:prstGeom>
        <a:solidFill>
          <a:schemeClr val="accent2">
            <a:hueOff val="651485"/>
            <a:satOff val="-10511"/>
            <a:lumOff val="-183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“The world does not revolve around the player”</a:t>
          </a:r>
        </a:p>
      </dsp:txBody>
      <dsp:txXfrm>
        <a:off x="59057" y="1361258"/>
        <a:ext cx="7610153" cy="1091666"/>
      </dsp:txXfrm>
    </dsp:sp>
    <dsp:sp modelId="{1A4162EC-53DE-4433-B192-EACCD68EE0BE}">
      <dsp:nvSpPr>
        <dsp:cNvPr id="0" name=""/>
        <dsp:cNvSpPr/>
      </dsp:nvSpPr>
      <dsp:spPr>
        <a:xfrm>
          <a:off x="0" y="2575342"/>
          <a:ext cx="7728267" cy="1209780"/>
        </a:xfrm>
        <a:prstGeom prst="roundRect">
          <a:avLst/>
        </a:prstGeom>
        <a:solidFill>
          <a:schemeClr val="accent2">
            <a:hueOff val="1302969"/>
            <a:satOff val="-21023"/>
            <a:lumOff val="-366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player will be able train hero's and leaders to run their nation and armies when the player is preoccupied</a:t>
          </a:r>
        </a:p>
      </dsp:txBody>
      <dsp:txXfrm>
        <a:off x="59057" y="2634399"/>
        <a:ext cx="7610153" cy="1091666"/>
      </dsp:txXfrm>
    </dsp:sp>
    <dsp:sp modelId="{AE3CF0E9-AD1F-4E8E-9E04-7A51BA9242B8}">
      <dsp:nvSpPr>
        <dsp:cNvPr id="0" name=""/>
        <dsp:cNvSpPr/>
      </dsp:nvSpPr>
      <dsp:spPr>
        <a:xfrm>
          <a:off x="0" y="3848482"/>
          <a:ext cx="7728267" cy="1209780"/>
        </a:xfrm>
        <a:prstGeom prst="roundRect">
          <a:avLst/>
        </a:prstGeom>
        <a:solidFill>
          <a:schemeClr val="accent2">
            <a:hueOff val="1954454"/>
            <a:satOff val="-31534"/>
            <a:lumOff val="-549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Players will be able to choose their path of diplomacy or war to becoming the largest nation</a:t>
          </a:r>
        </a:p>
      </dsp:txBody>
      <dsp:txXfrm>
        <a:off x="59057" y="3907539"/>
        <a:ext cx="7610153" cy="10916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90D3D-50FB-458B-9A6B-43BF5C1CF7B3}">
      <dsp:nvSpPr>
        <dsp:cNvPr id="0" name=""/>
        <dsp:cNvSpPr/>
      </dsp:nvSpPr>
      <dsp:spPr>
        <a:xfrm>
          <a:off x="0" y="33742"/>
          <a:ext cx="7728267" cy="11512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3D Vectors and Rendering</a:t>
          </a:r>
        </a:p>
      </dsp:txBody>
      <dsp:txXfrm>
        <a:off x="56201" y="89943"/>
        <a:ext cx="7615865" cy="1038877"/>
      </dsp:txXfrm>
    </dsp:sp>
    <dsp:sp modelId="{22D7D85D-70E2-4FA9-95B2-0742CF9D9604}">
      <dsp:nvSpPr>
        <dsp:cNvPr id="0" name=""/>
        <dsp:cNvSpPr/>
      </dsp:nvSpPr>
      <dsp:spPr>
        <a:xfrm>
          <a:off x="0" y="1323262"/>
          <a:ext cx="7728267" cy="1151279"/>
        </a:xfrm>
        <a:prstGeom prst="roundRect">
          <a:avLst/>
        </a:prstGeom>
        <a:solidFill>
          <a:schemeClr val="accent2">
            <a:hueOff val="651485"/>
            <a:satOff val="-10511"/>
            <a:lumOff val="-183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CPU Opponent</a:t>
          </a:r>
        </a:p>
      </dsp:txBody>
      <dsp:txXfrm>
        <a:off x="56201" y="1379463"/>
        <a:ext cx="7615865" cy="1038877"/>
      </dsp:txXfrm>
    </dsp:sp>
    <dsp:sp modelId="{54F19C81-75A4-4757-948F-BF74D3FC119E}">
      <dsp:nvSpPr>
        <dsp:cNvPr id="0" name=""/>
        <dsp:cNvSpPr/>
      </dsp:nvSpPr>
      <dsp:spPr>
        <a:xfrm>
          <a:off x="0" y="2612782"/>
          <a:ext cx="7728267" cy="1151279"/>
        </a:xfrm>
        <a:prstGeom prst="roundRect">
          <a:avLst/>
        </a:prstGeom>
        <a:solidFill>
          <a:schemeClr val="accent2">
            <a:hueOff val="1302969"/>
            <a:satOff val="-21023"/>
            <a:lumOff val="-366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Map Generation</a:t>
          </a:r>
        </a:p>
      </dsp:txBody>
      <dsp:txXfrm>
        <a:off x="56201" y="2668983"/>
        <a:ext cx="7615865" cy="1038877"/>
      </dsp:txXfrm>
    </dsp:sp>
    <dsp:sp modelId="{98229F2F-D38F-443E-9E1A-175067EF6BD2}">
      <dsp:nvSpPr>
        <dsp:cNvPr id="0" name=""/>
        <dsp:cNvSpPr/>
      </dsp:nvSpPr>
      <dsp:spPr>
        <a:xfrm>
          <a:off x="0" y="3902302"/>
          <a:ext cx="7728267" cy="1151279"/>
        </a:xfrm>
        <a:prstGeom prst="roundRect">
          <a:avLst/>
        </a:prstGeom>
        <a:solidFill>
          <a:schemeClr val="accent2">
            <a:hueOff val="1954454"/>
            <a:satOff val="-31534"/>
            <a:lumOff val="-549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Path Finding</a:t>
          </a:r>
        </a:p>
      </dsp:txBody>
      <dsp:txXfrm>
        <a:off x="56201" y="3958503"/>
        <a:ext cx="7615865" cy="1038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9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4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0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9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40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8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4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2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1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37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5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3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6BB816-4E4C-D8EF-6B6D-8F4DC4EDF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4398" y="1298448"/>
            <a:ext cx="7315200" cy="3255264"/>
          </a:xfrm>
        </p:spPr>
        <p:txBody>
          <a:bodyPr>
            <a:normAutofit/>
          </a:bodyPr>
          <a:lstStyle/>
          <a:p>
            <a:r>
              <a:rPr lang="el-GR" b="1" i="0">
                <a:solidFill>
                  <a:schemeClr val="tx2"/>
                </a:solidFill>
                <a:effectLst/>
                <a:latin typeface="-apple-system"/>
              </a:rPr>
              <a:t>Καιρος</a:t>
            </a:r>
            <a:r>
              <a:rPr lang="en-US" b="1" i="0">
                <a:solidFill>
                  <a:schemeClr val="tx2"/>
                </a:solidFill>
                <a:effectLst/>
                <a:latin typeface="-apple-system"/>
              </a:rPr>
              <a:t> – Team Atrius</a:t>
            </a:r>
            <a:endParaRPr lang="el-GR" b="1" i="0">
              <a:solidFill>
                <a:schemeClr val="tx2"/>
              </a:solidFill>
              <a:effectLst/>
              <a:latin typeface="-apple-syste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FB3FA-4426-C680-C001-6F6D3E64A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4397" y="4670246"/>
            <a:ext cx="6714232" cy="914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Noah Gallo, Nathaniel Kanooni, Isaiah Hogue, Colby Nelson, Tre Carlton</a:t>
            </a:r>
          </a:p>
        </p:txBody>
      </p:sp>
    </p:spTree>
    <p:extLst>
      <p:ext uri="{BB962C8B-B14F-4D97-AF65-F5344CB8AC3E}">
        <p14:creationId xmlns:p14="http://schemas.microsoft.com/office/powerpoint/2010/main" val="634795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6CF4-39F4-3376-5219-B1EAB93EE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/>
              <a:t>D Vectors and Rendering</a:t>
            </a:r>
          </a:p>
        </p:txBody>
      </p:sp>
      <p:pic>
        <p:nvPicPr>
          <p:cNvPr id="5" name="Content Placeholder 4" descr="Shape, background pattern&#10;&#10;Description automatically generated">
            <a:extLst>
              <a:ext uri="{FF2B5EF4-FFF2-40B4-BE49-F238E27FC236}">
                <a16:creationId xmlns:a16="http://schemas.microsoft.com/office/drawing/2014/main" id="{F4734A9C-F3E8-9769-4FA4-DA20BC5E4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669" y="521208"/>
            <a:ext cx="5227195" cy="2593873"/>
          </a:xfrm>
        </p:spPr>
      </p:pic>
      <p:pic>
        <p:nvPicPr>
          <p:cNvPr id="7" name="Picture 6" descr="A picture containing athletic game, vector graphics&#10;&#10;Description automatically generated">
            <a:extLst>
              <a:ext uri="{FF2B5EF4-FFF2-40B4-BE49-F238E27FC236}">
                <a16:creationId xmlns:a16="http://schemas.microsoft.com/office/drawing/2014/main" id="{CE0B5C06-B758-3F3E-F468-967CF92E8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832" y="3550896"/>
            <a:ext cx="4612335" cy="309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36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443E9-5636-F9F5-A133-698F31E1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390" y="1079770"/>
            <a:ext cx="3654857" cy="44538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CPU Opponent</a:t>
            </a:r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122" name="Picture 2" descr="Chess Grandmaster Beaten by AI Predicts It Will 'Destroy' Most Jobs">
            <a:extLst>
              <a:ext uri="{FF2B5EF4-FFF2-40B4-BE49-F238E27FC236}">
                <a16:creationId xmlns:a16="http://schemas.microsoft.com/office/drawing/2014/main" id="{08A8E20F-0B98-5555-A5AE-ADCDEA60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515" y="984122"/>
            <a:ext cx="6500974" cy="487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9D3A5E-6A3A-86DB-30CE-979E78355E43}"/>
              </a:ext>
            </a:extLst>
          </p:cNvPr>
          <p:cNvSpPr txBox="1"/>
          <p:nvPr/>
        </p:nvSpPr>
        <p:spPr>
          <a:xfrm>
            <a:off x="805738" y="5859852"/>
            <a:ext cx="3654857" cy="3461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600" dirty="0"/>
              <a:t>Deep Blue playing Gary Kasparov</a:t>
            </a:r>
          </a:p>
        </p:txBody>
      </p:sp>
    </p:spTree>
    <p:extLst>
      <p:ext uri="{BB962C8B-B14F-4D97-AF65-F5344CB8AC3E}">
        <p14:creationId xmlns:p14="http://schemas.microsoft.com/office/powerpoint/2010/main" val="3493654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170EF-F039-337D-8932-C20C43D2C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3258688" cy="3255264"/>
          </a:xfrm>
        </p:spPr>
        <p:txBody>
          <a:bodyPr>
            <a:normAutofit/>
          </a:bodyPr>
          <a:lstStyle/>
          <a:p>
            <a:r>
              <a:rPr lang="en-US" dirty="0"/>
              <a:t>Demos</a:t>
            </a:r>
          </a:p>
        </p:txBody>
      </p:sp>
      <p:pic>
        <p:nvPicPr>
          <p:cNvPr id="7" name="Graphic 6" descr="Monitor">
            <a:extLst>
              <a:ext uri="{FF2B5EF4-FFF2-40B4-BE49-F238E27FC236}">
                <a16:creationId xmlns:a16="http://schemas.microsoft.com/office/drawing/2014/main" id="{7489C5BF-A1D9-8213-1A8B-09E7F0ABC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950" y="759599"/>
            <a:ext cx="5330650" cy="5330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56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20BA3A-54C6-97A1-D6B8-4D92D35EC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l-GR" i="0" dirty="0">
                <a:effectLst/>
                <a:latin typeface="-apple-system"/>
              </a:rPr>
              <a:t>Καιρος</a:t>
            </a:r>
            <a:r>
              <a:rPr lang="en-US" i="0" dirty="0">
                <a:effectLst/>
                <a:latin typeface="-apple-system"/>
              </a:rPr>
              <a:t>?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8C121D-1C55-EC42-6BFB-5387E8F84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8415" y="663725"/>
            <a:ext cx="3474720" cy="807720"/>
          </a:xfrm>
        </p:spPr>
        <p:txBody>
          <a:bodyPr/>
          <a:lstStyle/>
          <a:p>
            <a:r>
              <a:rPr lang="en-US" dirty="0"/>
              <a:t>Empire Builders</a:t>
            </a:r>
          </a:p>
        </p:txBody>
      </p:sp>
      <p:pic>
        <p:nvPicPr>
          <p:cNvPr id="1026" name="Picture 2" descr="Sid Meier's Civilization® VI on Steam">
            <a:extLst>
              <a:ext uri="{FF2B5EF4-FFF2-40B4-BE49-F238E27FC236}">
                <a16:creationId xmlns:a16="http://schemas.microsoft.com/office/drawing/2014/main" id="{E60EBA23-0F8B-0CDC-9106-57B50CF7C53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21084" y="1722444"/>
            <a:ext cx="3180871" cy="178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297BB0-5A5C-B0D4-D549-DC656A5E1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788966" y="663725"/>
            <a:ext cx="3474720" cy="813171"/>
          </a:xfrm>
        </p:spPr>
        <p:txBody>
          <a:bodyPr/>
          <a:lstStyle/>
          <a:p>
            <a:r>
              <a:rPr lang="en-US" dirty="0"/>
              <a:t>Real Time Strategy</a:t>
            </a:r>
          </a:p>
        </p:txBody>
      </p:sp>
      <p:pic>
        <p:nvPicPr>
          <p:cNvPr id="1028" name="Picture 4" descr="StarCraft: Studying eSports at university">
            <a:extLst>
              <a:ext uri="{FF2B5EF4-FFF2-40B4-BE49-F238E27FC236}">
                <a16:creationId xmlns:a16="http://schemas.microsoft.com/office/drawing/2014/main" id="{5631EF07-E310-EA07-95D5-43F2A3B7812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966" y="1571075"/>
            <a:ext cx="2546865" cy="133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mmand &amp; Conquer™ Remastered Collection on Steam">
            <a:extLst>
              <a:ext uri="{FF2B5EF4-FFF2-40B4-BE49-F238E27FC236}">
                <a16:creationId xmlns:a16="http://schemas.microsoft.com/office/drawing/2014/main" id="{E169FCA6-C414-EBCE-3CF9-8DA2D2D7E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4"/>
          <a:stretch/>
        </p:blipFill>
        <p:spPr bwMode="auto">
          <a:xfrm>
            <a:off x="7788964" y="3248532"/>
            <a:ext cx="2546865" cy="133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ellaris PC Review | GameWatcher">
            <a:extLst>
              <a:ext uri="{FF2B5EF4-FFF2-40B4-BE49-F238E27FC236}">
                <a16:creationId xmlns:a16="http://schemas.microsoft.com/office/drawing/2014/main" id="{EAD5387E-5FDA-13A1-76E9-A3BEB1B2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848" y="5023759"/>
            <a:ext cx="2546865" cy="12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ge of Empires IV: Anniversary Edition on Steam">
            <a:extLst>
              <a:ext uri="{FF2B5EF4-FFF2-40B4-BE49-F238E27FC236}">
                <a16:creationId xmlns:a16="http://schemas.microsoft.com/office/drawing/2014/main" id="{172227BD-707D-0A42-40D5-2E4BC440E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73" y="3956415"/>
            <a:ext cx="3355264" cy="188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5180E7-6CE4-C577-8B0E-D6A3BF823838}"/>
              </a:ext>
            </a:extLst>
          </p:cNvPr>
          <p:cNvSpPr txBox="1"/>
          <p:nvPr/>
        </p:nvSpPr>
        <p:spPr>
          <a:xfrm>
            <a:off x="3621084" y="3511684"/>
            <a:ext cx="1767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Sid Meyer’s Civilization 6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9E4A70-9EB4-D39B-0F38-12F3B98D7F6C}"/>
              </a:ext>
            </a:extLst>
          </p:cNvPr>
          <p:cNvSpPr txBox="1"/>
          <p:nvPr/>
        </p:nvSpPr>
        <p:spPr>
          <a:xfrm>
            <a:off x="3621084" y="5843751"/>
            <a:ext cx="1767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Age of Empires IV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B2B0BA-232E-C3B5-DC66-8E9170BA247A}"/>
              </a:ext>
            </a:extLst>
          </p:cNvPr>
          <p:cNvSpPr txBox="1"/>
          <p:nvPr/>
        </p:nvSpPr>
        <p:spPr>
          <a:xfrm>
            <a:off x="7758486" y="2863858"/>
            <a:ext cx="1767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StarCraft II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5783E-C48A-4E12-F4A2-66CDE23F6125}"/>
              </a:ext>
            </a:extLst>
          </p:cNvPr>
          <p:cNvSpPr txBox="1"/>
          <p:nvPr/>
        </p:nvSpPr>
        <p:spPr>
          <a:xfrm>
            <a:off x="7758486" y="4563502"/>
            <a:ext cx="2795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 and Conquer Remastered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E1C113-C5EF-98C9-2758-86DB40AAABFA}"/>
              </a:ext>
            </a:extLst>
          </p:cNvPr>
          <p:cNvSpPr txBox="1"/>
          <p:nvPr/>
        </p:nvSpPr>
        <p:spPr>
          <a:xfrm>
            <a:off x="7788964" y="6255743"/>
            <a:ext cx="1767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Stellaris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7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AC022-D6DF-CB49-8A37-67A329574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Audience</a:t>
            </a:r>
          </a:p>
        </p:txBody>
      </p:sp>
      <p:pic>
        <p:nvPicPr>
          <p:cNvPr id="3074" name="Picture 2" descr="Want to Become a Professional Gamer? Here's What You Need to Know">
            <a:extLst>
              <a:ext uri="{FF2B5EF4-FFF2-40B4-BE49-F238E27FC236}">
                <a16:creationId xmlns:a16="http://schemas.microsoft.com/office/drawing/2014/main" id="{225042A3-75CB-4B39-4792-80599007E8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" r="15287"/>
          <a:stretch/>
        </p:blipFill>
        <p:spPr bwMode="auto">
          <a:xfrm>
            <a:off x="5120640" y="759599"/>
            <a:ext cx="6367271" cy="53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1554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8469-91F6-F9E2-A6BF-27156D1FD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pic>
        <p:nvPicPr>
          <p:cNvPr id="1026" name="Picture 2" descr="Wondering what Unity is? Find out who we are, where we've been and where  we're going | Unity">
            <a:extLst>
              <a:ext uri="{FF2B5EF4-FFF2-40B4-BE49-F238E27FC236}">
                <a16:creationId xmlns:a16="http://schemas.microsoft.com/office/drawing/2014/main" id="{78B65CC1-0679-991C-55FF-31B668512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808" y="753633"/>
            <a:ext cx="4111487" cy="215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0 Years Anniversary of C# Programming Language. What the Future Holds. -  Avenga">
            <a:extLst>
              <a:ext uri="{FF2B5EF4-FFF2-40B4-BE49-F238E27FC236}">
                <a16:creationId xmlns:a16="http://schemas.microsoft.com/office/drawing/2014/main" id="{1CF59D0E-9BBB-ED92-CD1D-FA378C6A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532" y="3424428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ira Cloud by Atlassian - Apps on Google Play">
            <a:extLst>
              <a:ext uri="{FF2B5EF4-FFF2-40B4-BE49-F238E27FC236}">
                <a16:creationId xmlns:a16="http://schemas.microsoft.com/office/drawing/2014/main" id="{028E770D-F58E-6F7A-03AC-B3396D5AC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843" y="3298768"/>
            <a:ext cx="2426252" cy="242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isual Studio: IDE and Code Editor for Software Developers and Teams">
            <a:extLst>
              <a:ext uri="{FF2B5EF4-FFF2-40B4-BE49-F238E27FC236}">
                <a16:creationId xmlns:a16="http://schemas.microsoft.com/office/drawing/2014/main" id="{719CB1CE-9114-86CA-E38E-7F12DB77F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219" y="40414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DE56EA-F875-5D65-BF45-414888FA82D2}"/>
              </a:ext>
            </a:extLst>
          </p:cNvPr>
          <p:cNvSpPr txBox="1"/>
          <p:nvPr/>
        </p:nvSpPr>
        <p:spPr>
          <a:xfrm>
            <a:off x="3751692" y="2912164"/>
            <a:ext cx="1767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Unity Engine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0445F-8427-6D93-4A9D-9723F5831B85}"/>
              </a:ext>
            </a:extLst>
          </p:cNvPr>
          <p:cNvSpPr txBox="1"/>
          <p:nvPr/>
        </p:nvSpPr>
        <p:spPr>
          <a:xfrm>
            <a:off x="8528565" y="2635165"/>
            <a:ext cx="1767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Visual Studio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A244E-EFE9-E414-45A3-7A5453919EB9}"/>
              </a:ext>
            </a:extLst>
          </p:cNvPr>
          <p:cNvSpPr txBox="1"/>
          <p:nvPr/>
        </p:nvSpPr>
        <p:spPr>
          <a:xfrm>
            <a:off x="8528565" y="5762140"/>
            <a:ext cx="1767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Jira</a:t>
            </a:r>
          </a:p>
        </p:txBody>
      </p:sp>
    </p:spTree>
    <p:extLst>
      <p:ext uri="{BB962C8B-B14F-4D97-AF65-F5344CB8AC3E}">
        <p14:creationId xmlns:p14="http://schemas.microsoft.com/office/powerpoint/2010/main" val="2778453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01EA9-3287-569C-A383-5C2491CED697}"/>
              </a:ext>
            </a:extLst>
          </p:cNvPr>
          <p:cNvSpPr txBox="1"/>
          <p:nvPr/>
        </p:nvSpPr>
        <p:spPr>
          <a:xfrm>
            <a:off x="3778897" y="6099048"/>
            <a:ext cx="2947482" cy="3431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600" dirty="0"/>
              <a:t>Steam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E20198F-E63F-D71F-2256-DDB471E78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1" r="9470" b="-1"/>
          <a:stretch/>
        </p:blipFill>
        <p:spPr>
          <a:xfrm>
            <a:off x="3778897" y="758952"/>
            <a:ext cx="7772401" cy="53309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6EC8923-F7F5-D7CB-3F2B-0B1DF3C168C2}"/>
              </a:ext>
            </a:extLst>
          </p:cNvPr>
          <p:cNvSpPr txBox="1">
            <a:spLocks/>
          </p:cNvSpPr>
          <p:nvPr/>
        </p:nvSpPr>
        <p:spPr>
          <a:xfrm>
            <a:off x="405319" y="12762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73218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all painted with an arrow and a dartboard">
            <a:extLst>
              <a:ext uri="{FF2B5EF4-FFF2-40B4-BE49-F238E27FC236}">
                <a16:creationId xmlns:a16="http://schemas.microsoft.com/office/drawing/2014/main" id="{56B65D37-7017-FB11-44A9-4FB9ADF0C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7589" r="-1" b="13719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54DAE-32F0-9913-9EB7-8970A096B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>
            <a:normAutofit/>
          </a:bodyPr>
          <a:lstStyle/>
          <a:p>
            <a:r>
              <a:rPr lang="en-US" sz="5000" dirty="0"/>
              <a:t>Goals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589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1AF1-B47A-82F2-F605-CEE37BD53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/>
              <a:t>User Stories</a:t>
            </a:r>
            <a:endParaRPr lang="en-US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DFF8F8E-C2FB-0974-9234-F273F08A7C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6669642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7792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846A-496B-A9C1-35B0-E998D7723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Goals</a:t>
            </a:r>
          </a:p>
        </p:txBody>
      </p:sp>
    </p:spTree>
    <p:extLst>
      <p:ext uri="{BB962C8B-B14F-4D97-AF65-F5344CB8AC3E}">
        <p14:creationId xmlns:p14="http://schemas.microsoft.com/office/powerpoint/2010/main" val="1973666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0657-C354-C1BD-3E40-11627ED2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Technical Goals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18E1A1-5B5C-92A4-36E2-2751214180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2259176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980497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7117</TotalTime>
  <Words>149</Words>
  <Application>Microsoft Office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Calibri</vt:lpstr>
      <vt:lpstr>Corbel</vt:lpstr>
      <vt:lpstr>Wingdings 2</vt:lpstr>
      <vt:lpstr>Frame</vt:lpstr>
      <vt:lpstr>Καιρος – Team Atrius</vt:lpstr>
      <vt:lpstr>What is Καιρος?</vt:lpstr>
      <vt:lpstr>Audience</vt:lpstr>
      <vt:lpstr>Tools</vt:lpstr>
      <vt:lpstr>PowerPoint Presentation</vt:lpstr>
      <vt:lpstr>Goals</vt:lpstr>
      <vt:lpstr>User Stories</vt:lpstr>
      <vt:lpstr>Technical Goals</vt:lpstr>
      <vt:lpstr>Technical Goals</vt:lpstr>
      <vt:lpstr>3D Vectors and Rendering</vt:lpstr>
      <vt:lpstr>CPU Opponent</vt:lpstr>
      <vt:lpstr>Demos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Καιρος</dc:title>
  <dc:creator>Philip Torvalz</dc:creator>
  <cp:lastModifiedBy>Gallo, Noah</cp:lastModifiedBy>
  <cp:revision>9</cp:revision>
  <dcterms:created xsi:type="dcterms:W3CDTF">2022-11-02T03:00:35Z</dcterms:created>
  <dcterms:modified xsi:type="dcterms:W3CDTF">2022-11-08T21:42:21Z</dcterms:modified>
</cp:coreProperties>
</file>